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80" r:id="rId2"/>
    <p:sldMasterId id="2147483688" r:id="rId3"/>
  </p:sldMasterIdLst>
  <p:notesMasterIdLst>
    <p:notesMasterId r:id="rId10"/>
  </p:notesMasterIdLst>
  <p:handoutMasterIdLst>
    <p:handoutMasterId r:id="rId11"/>
  </p:handoutMasterIdLst>
  <p:sldIdLst>
    <p:sldId id="468" r:id="rId4"/>
    <p:sldId id="388" r:id="rId5"/>
    <p:sldId id="2890" r:id="rId6"/>
    <p:sldId id="2891" r:id="rId7"/>
    <p:sldId id="553" r:id="rId8"/>
    <p:sldId id="554" r:id="rId9"/>
  </p:sldIdLst>
  <p:sldSz cx="9144000" cy="5143500" type="screen16x9"/>
  <p:notesSz cx="9144000" cy="6858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Lato Light" panose="020F0302020204030203" pitchFamily="34" charset="0"/>
      <p:regular r:id="rId16"/>
      <p:italic r:id="rId17"/>
    </p:embeddedFont>
    <p:embeddedFont>
      <p:font typeface="Roboto Condensed Light" panose="02000000000000000000" pitchFamily="2" charset="0"/>
      <p:regular r:id="rId18"/>
      <p:italic r:id="rId19"/>
    </p:embeddedFont>
  </p:embeddedFontLst>
  <p:defaultTextStyle>
    <a:defPPr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defPPr>
    <a:lvl1pPr marL="0" indent="0" algn="l" defTabSz="685800" rtl="0" eaLnBrk="1" latinLnBrk="0" hangingPunct="1">
      <a:lnSpc>
        <a:spcPct val="120000"/>
      </a:lnSpc>
      <a:spcBef>
        <a:spcPts val="0"/>
      </a:spcBef>
      <a:spcAft>
        <a:spcPts val="800"/>
      </a:spcAft>
      <a:buClr>
        <a:schemeClr val="tx2"/>
      </a:buClr>
      <a:buSzPct val="90000"/>
      <a:buFont typeface="Lato Light" panose="020F0302020204030203" pitchFamily="34" charset="0"/>
      <a:buNone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1pPr>
    <a:lvl2pPr marL="116205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2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2pPr>
    <a:lvl3pPr marL="231775" indent="-1225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1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3pPr>
    <a:lvl4pPr marL="347980" indent="-109855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10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4pPr>
    <a:lvl5pPr marL="405130" indent="-76200" algn="l" defTabSz="685800" rtl="0" eaLnBrk="1" latinLnBrk="0" hangingPunct="1">
      <a:lnSpc>
        <a:spcPct val="90000"/>
      </a:lnSpc>
      <a:spcBef>
        <a:spcPts val="0"/>
      </a:spcBef>
      <a:spcAft>
        <a:spcPts val="500"/>
      </a:spcAft>
      <a:buClr>
        <a:schemeClr val="tx2"/>
      </a:buClr>
      <a:buSzPct val="90000"/>
      <a:buFont typeface="Lato Light" panose="020F0302020204030203" pitchFamily="34" charset="0"/>
      <a:buChar char="•"/>
      <a:defRPr sz="900" b="0" i="0" kern="1200">
        <a:solidFill>
          <a:schemeClr val="tx1">
            <a:lumMod val="75000"/>
            <a:lumOff val="25000"/>
          </a:schemeClr>
        </a:solidFill>
        <a:latin typeface="Lato Light" panose="020F0302020204030203" pitchFamily="34" charset="77"/>
        <a:ea typeface="+mn-ea"/>
        <a:cs typeface="+mn-cs"/>
      </a:defRPr>
    </a:lvl5pPr>
    <a:lvl6pPr>
      <a:defRPr sz="1000"/>
    </a:lvl6pPr>
    <a:lvl7pPr>
      <a:defRPr sz="1000"/>
    </a:lvl7pPr>
    <a:lvl8pPr>
      <a:defRPr sz="1000"/>
    </a:lvl8pPr>
    <a:lvl9pPr>
      <a:defRPr sz="1000"/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y Southard" initials="JS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1F2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93258"/>
  </p:normalViewPr>
  <p:slideViewPr>
    <p:cSldViewPr snapToGrid="0" snapToObjects="1">
      <p:cViewPr varScale="1">
        <p:scale>
          <a:sx n="82" d="100"/>
          <a:sy n="82" d="100"/>
        </p:scale>
        <p:origin x="660" y="56"/>
      </p:cViewPr>
      <p:guideLst>
        <p:guide pos="2879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29064-8D23-814D-89CF-08CA53740AC8}" type="slidenum">
              <a:rPr lang="en-US" smtClean="0">
                <a:latin typeface="Lato Light" panose="020F0302020204030203" pitchFamily="34" charset="77"/>
              </a:rPr>
              <a:t>‹#›</a:t>
            </a:fld>
            <a:endParaRPr lang="en-US">
              <a:latin typeface="Lato Light" panose="020F0302020204030203" pitchFamily="34" charset="77"/>
            </a:endParaRPr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Lato Light" panose="020F03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515A4E5C-469D-D740-9530-74929B5AC623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3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302020204030203" pitchFamily="34" charset="77"/>
              </a:defRPr>
            </a:lvl1pPr>
          </a:lstStyle>
          <a:p>
            <a:fld id="{4547AC55-5E89-4E49-8F66-26C190DAE77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Lato Light" panose="020F0302020204030203" pitchFamily="34" charset="7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b="8585"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519034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87375" y="1550194"/>
            <a:ext cx="7972425" cy="19896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64978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649787" y="1543050"/>
            <a:ext cx="3095624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92617" y="1828605"/>
            <a:ext cx="309562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Clo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25050"/>
            <a:ext cx="7977423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87376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80254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80254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435467" y="1828605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435467" y="1543050"/>
            <a:ext cx="2281238" cy="19896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5" y="199928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54549" y="1996936"/>
            <a:ext cx="3905251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4551" y="2571750"/>
            <a:ext cx="3905249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alphaModFix amt="15000"/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3905251" cy="41148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457824" y="514350"/>
            <a:ext cx="3098801" cy="4114799"/>
          </a:xfrm>
        </p:spPr>
        <p:txBody>
          <a:bodyPr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19562" cy="514789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0 w 4537696"/>
              <a:gd name="connsiteY0-52" fmla="*/ 2204 h 5166342"/>
              <a:gd name="connsiteX1-53" fmla="*/ 4537696 w 4537696"/>
              <a:gd name="connsiteY1-54" fmla="*/ 0 h 5166342"/>
              <a:gd name="connsiteX2-55" fmla="*/ 3015098 w 4537696"/>
              <a:gd name="connsiteY2-56" fmla="*/ 5166342 h 5166342"/>
              <a:gd name="connsiteX3-57" fmla="*/ 0 w 4537696"/>
              <a:gd name="connsiteY3-58" fmla="*/ 5153642 h 5166342"/>
              <a:gd name="connsiteX4-59" fmla="*/ 0 w 4537696"/>
              <a:gd name="connsiteY4-60" fmla="*/ 2204 h 5166342"/>
              <a:gd name="connsiteX0-61" fmla="*/ 0 w 4537696"/>
              <a:gd name="connsiteY0-62" fmla="*/ 2204 h 5168546"/>
              <a:gd name="connsiteX1-63" fmla="*/ 4537696 w 4537696"/>
              <a:gd name="connsiteY1-64" fmla="*/ 0 h 5168546"/>
              <a:gd name="connsiteX2-65" fmla="*/ 3015098 w 4537696"/>
              <a:gd name="connsiteY2-66" fmla="*/ 5166342 h 5168546"/>
              <a:gd name="connsiteX3-67" fmla="*/ 2980 w 4537696"/>
              <a:gd name="connsiteY3-68" fmla="*/ 5168546 h 5168546"/>
              <a:gd name="connsiteX4-69" fmla="*/ 0 w 4537696"/>
              <a:gd name="connsiteY4-70" fmla="*/ 2204 h 51685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37696" h="5168546">
                <a:moveTo>
                  <a:pt x="0" y="2204"/>
                </a:moveTo>
                <a:lnTo>
                  <a:pt x="4537696" y="0"/>
                </a:lnTo>
                <a:lnTo>
                  <a:pt x="3015098" y="5166342"/>
                </a:lnTo>
                <a:lnTo>
                  <a:pt x="2980" y="5168546"/>
                </a:lnTo>
                <a:cubicBezTo>
                  <a:pt x="1987" y="3446432"/>
                  <a:pt x="993" y="1724318"/>
                  <a:pt x="0" y="2204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29" name="TextBox 28"/>
          <p:cNvSpPr txBox="1"/>
          <p:nvPr userDrawn="1"/>
        </p:nvSpPr>
        <p:spPr>
          <a:xfrm>
            <a:off x="3832324" y="0"/>
            <a:ext cx="1080083" cy="3489325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sz="2700" b="0" i="0">
                <a:latin typeface="Lato Light" panose="020F0302020204030203" pitchFamily="34" charset="77"/>
              </a:rPr>
              <a:t>  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82724" y="2218850"/>
            <a:ext cx="357981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978400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978400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29" name="TextBox 28"/>
          <p:cNvSpPr txBox="1"/>
          <p:nvPr userDrawn="1"/>
        </p:nvSpPr>
        <p:spPr>
          <a:xfrm>
            <a:off x="4783478" y="0"/>
            <a:ext cx="1040719" cy="3342471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632542" y="-3175"/>
            <a:ext cx="4511459" cy="5146675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21200" h="5157788">
                <a:moveTo>
                  <a:pt x="1530350" y="0"/>
                </a:moveTo>
                <a:lnTo>
                  <a:pt x="4521200" y="6350"/>
                </a:lnTo>
                <a:lnTo>
                  <a:pt x="4521200" y="5157788"/>
                </a:ln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2218850"/>
            <a:ext cx="3587343" cy="6278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32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031627"/>
            <a:ext cx="3587343" cy="170560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6" y="2860106"/>
            <a:ext cx="3587342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5208586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-611" y="-3175"/>
            <a:ext cx="2896211" cy="5143500"/>
          </a:xfrm>
          <a:custGeom>
            <a:avLst/>
            <a:gdLst>
              <a:gd name="connsiteX0" fmla="*/ 0 w 4556125"/>
              <a:gd name="connsiteY0" fmla="*/ 0 h 5151438"/>
              <a:gd name="connsiteX1" fmla="*/ 4556125 w 4556125"/>
              <a:gd name="connsiteY1" fmla="*/ 0 h 5151438"/>
              <a:gd name="connsiteX2" fmla="*/ 4556125 w 4556125"/>
              <a:gd name="connsiteY2" fmla="*/ 5151438 h 5151438"/>
              <a:gd name="connsiteX3" fmla="*/ 0 w 4556125"/>
              <a:gd name="connsiteY3" fmla="*/ 5151438 h 5151438"/>
              <a:gd name="connsiteX4" fmla="*/ 0 w 4556125"/>
              <a:gd name="connsiteY4" fmla="*/ 0 h 5151438"/>
              <a:gd name="connsiteX0-1" fmla="*/ 0 w 4556125"/>
              <a:gd name="connsiteY0-2" fmla="*/ 0 h 5151438"/>
              <a:gd name="connsiteX1-3" fmla="*/ 4556125 w 4556125"/>
              <a:gd name="connsiteY1-4" fmla="*/ 0 h 5151438"/>
              <a:gd name="connsiteX2-5" fmla="*/ 2957948 w 4556125"/>
              <a:gd name="connsiteY2-6" fmla="*/ 5151438 h 5151438"/>
              <a:gd name="connsiteX3-7" fmla="*/ 0 w 4556125"/>
              <a:gd name="connsiteY3-8" fmla="*/ 5151438 h 5151438"/>
              <a:gd name="connsiteX4-9" fmla="*/ 0 w 4556125"/>
              <a:gd name="connsiteY4-10" fmla="*/ 0 h 5151438"/>
              <a:gd name="connsiteX0-11" fmla="*/ 0 w 4515665"/>
              <a:gd name="connsiteY0-12" fmla="*/ 0 h 5151438"/>
              <a:gd name="connsiteX1-13" fmla="*/ 4515665 w 4515665"/>
              <a:gd name="connsiteY1-14" fmla="*/ 0 h 5151438"/>
              <a:gd name="connsiteX2-15" fmla="*/ 2957948 w 4515665"/>
              <a:gd name="connsiteY2-16" fmla="*/ 5151438 h 5151438"/>
              <a:gd name="connsiteX3-17" fmla="*/ 0 w 4515665"/>
              <a:gd name="connsiteY3-18" fmla="*/ 5151438 h 5151438"/>
              <a:gd name="connsiteX4-19" fmla="*/ 0 w 4515665"/>
              <a:gd name="connsiteY4-20" fmla="*/ 0 h 5151438"/>
              <a:gd name="connsiteX0-21" fmla="*/ 0 w 4515665"/>
              <a:gd name="connsiteY0-22" fmla="*/ 0 h 5164138"/>
              <a:gd name="connsiteX1-23" fmla="*/ 4515665 w 4515665"/>
              <a:gd name="connsiteY1-24" fmla="*/ 0 h 5164138"/>
              <a:gd name="connsiteX2-25" fmla="*/ 3015098 w 4515665"/>
              <a:gd name="connsiteY2-26" fmla="*/ 5164138 h 5164138"/>
              <a:gd name="connsiteX3-27" fmla="*/ 0 w 4515665"/>
              <a:gd name="connsiteY3-28" fmla="*/ 5151438 h 5164138"/>
              <a:gd name="connsiteX4-29" fmla="*/ 0 w 4515665"/>
              <a:gd name="connsiteY4-30" fmla="*/ 0 h 5164138"/>
              <a:gd name="connsiteX0-31" fmla="*/ 0 w 4407715"/>
              <a:gd name="connsiteY0-32" fmla="*/ 0 h 5164138"/>
              <a:gd name="connsiteX1-33" fmla="*/ 4407715 w 4407715"/>
              <a:gd name="connsiteY1-34" fmla="*/ 6350 h 5164138"/>
              <a:gd name="connsiteX2-35" fmla="*/ 3015098 w 4407715"/>
              <a:gd name="connsiteY2-36" fmla="*/ 5164138 h 5164138"/>
              <a:gd name="connsiteX3-37" fmla="*/ 0 w 4407715"/>
              <a:gd name="connsiteY3-38" fmla="*/ 5151438 h 5164138"/>
              <a:gd name="connsiteX4-39" fmla="*/ 0 w 4407715"/>
              <a:gd name="connsiteY4-40" fmla="*/ 0 h 5164138"/>
              <a:gd name="connsiteX0-41" fmla="*/ 0 w 4534715"/>
              <a:gd name="connsiteY0-42" fmla="*/ 0 h 5164138"/>
              <a:gd name="connsiteX1-43" fmla="*/ 4534715 w 4534715"/>
              <a:gd name="connsiteY1-44" fmla="*/ 12700 h 5164138"/>
              <a:gd name="connsiteX2-45" fmla="*/ 3015098 w 4534715"/>
              <a:gd name="connsiteY2-46" fmla="*/ 5164138 h 5164138"/>
              <a:gd name="connsiteX3-47" fmla="*/ 0 w 4534715"/>
              <a:gd name="connsiteY3-48" fmla="*/ 5151438 h 5164138"/>
              <a:gd name="connsiteX4-49" fmla="*/ 0 w 4534715"/>
              <a:gd name="connsiteY4-50" fmla="*/ 0 h 5164138"/>
              <a:gd name="connsiteX0-51" fmla="*/ 1403350 w 4534715"/>
              <a:gd name="connsiteY0-52" fmla="*/ 0 h 5151438"/>
              <a:gd name="connsiteX1-53" fmla="*/ 4534715 w 4534715"/>
              <a:gd name="connsiteY1-54" fmla="*/ 0 h 5151438"/>
              <a:gd name="connsiteX2-55" fmla="*/ 3015098 w 4534715"/>
              <a:gd name="connsiteY2-56" fmla="*/ 5151438 h 5151438"/>
              <a:gd name="connsiteX3-57" fmla="*/ 0 w 4534715"/>
              <a:gd name="connsiteY3-58" fmla="*/ 5138738 h 5151438"/>
              <a:gd name="connsiteX4-59" fmla="*/ 1403350 w 4534715"/>
              <a:gd name="connsiteY4-60" fmla="*/ 0 h 5151438"/>
              <a:gd name="connsiteX0-61" fmla="*/ 0 w 3131365"/>
              <a:gd name="connsiteY0-62" fmla="*/ 0 h 5151438"/>
              <a:gd name="connsiteX1-63" fmla="*/ 3131365 w 3131365"/>
              <a:gd name="connsiteY1-64" fmla="*/ 0 h 5151438"/>
              <a:gd name="connsiteX2-65" fmla="*/ 1611748 w 3131365"/>
              <a:gd name="connsiteY2-66" fmla="*/ 5151438 h 5151438"/>
              <a:gd name="connsiteX3-67" fmla="*/ 12700 w 3131365"/>
              <a:gd name="connsiteY3-68" fmla="*/ 5145088 h 5151438"/>
              <a:gd name="connsiteX4-69" fmla="*/ 0 w 3131365"/>
              <a:gd name="connsiteY4-70" fmla="*/ 0 h 5151438"/>
              <a:gd name="connsiteX0-71" fmla="*/ 552474 w 3118689"/>
              <a:gd name="connsiteY0-72" fmla="*/ 0 h 5151438"/>
              <a:gd name="connsiteX1-73" fmla="*/ 3118689 w 3118689"/>
              <a:gd name="connsiteY1-74" fmla="*/ 0 h 5151438"/>
              <a:gd name="connsiteX2-75" fmla="*/ 1599072 w 3118689"/>
              <a:gd name="connsiteY2-76" fmla="*/ 5151438 h 5151438"/>
              <a:gd name="connsiteX3-77" fmla="*/ 24 w 3118689"/>
              <a:gd name="connsiteY3-78" fmla="*/ 5145088 h 5151438"/>
              <a:gd name="connsiteX4-79" fmla="*/ 552474 w 3118689"/>
              <a:gd name="connsiteY4-80" fmla="*/ 0 h 5151438"/>
              <a:gd name="connsiteX0-81" fmla="*/ 228656 w 3118721"/>
              <a:gd name="connsiteY0-82" fmla="*/ 0 h 5151438"/>
              <a:gd name="connsiteX1-83" fmla="*/ 3118721 w 3118721"/>
              <a:gd name="connsiteY1-84" fmla="*/ 0 h 5151438"/>
              <a:gd name="connsiteX2-85" fmla="*/ 1599104 w 3118721"/>
              <a:gd name="connsiteY2-86" fmla="*/ 5151438 h 5151438"/>
              <a:gd name="connsiteX3-87" fmla="*/ 56 w 3118721"/>
              <a:gd name="connsiteY3-88" fmla="*/ 5145088 h 5151438"/>
              <a:gd name="connsiteX4-89" fmla="*/ 228656 w 3118721"/>
              <a:gd name="connsiteY4-90" fmla="*/ 0 h 5151438"/>
              <a:gd name="connsiteX0-91" fmla="*/ 0 w 2890065"/>
              <a:gd name="connsiteY0-92" fmla="*/ 0 h 5151438"/>
              <a:gd name="connsiteX1-93" fmla="*/ 2890065 w 2890065"/>
              <a:gd name="connsiteY1-94" fmla="*/ 0 h 5151438"/>
              <a:gd name="connsiteX2-95" fmla="*/ 1370448 w 2890065"/>
              <a:gd name="connsiteY2-96" fmla="*/ 5151438 h 5151438"/>
              <a:gd name="connsiteX3-97" fmla="*/ 241300 w 2890065"/>
              <a:gd name="connsiteY3-98" fmla="*/ 5119688 h 5151438"/>
              <a:gd name="connsiteX4-99" fmla="*/ 0 w 2890065"/>
              <a:gd name="connsiteY4-100" fmla="*/ 0 h 5151438"/>
              <a:gd name="connsiteX0-101" fmla="*/ 1221 w 2891286"/>
              <a:gd name="connsiteY0-102" fmla="*/ 0 h 5151438"/>
              <a:gd name="connsiteX1-103" fmla="*/ 2891286 w 2891286"/>
              <a:gd name="connsiteY1-104" fmla="*/ 0 h 5151438"/>
              <a:gd name="connsiteX2-105" fmla="*/ 1371669 w 2891286"/>
              <a:gd name="connsiteY2-106" fmla="*/ 5151438 h 5151438"/>
              <a:gd name="connsiteX3-107" fmla="*/ 1221 w 2891286"/>
              <a:gd name="connsiteY3-108" fmla="*/ 5151438 h 5151438"/>
              <a:gd name="connsiteX4-109" fmla="*/ 1221 w 2891286"/>
              <a:gd name="connsiteY4-110" fmla="*/ 0 h 5151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91286" h="5151438">
                <a:moveTo>
                  <a:pt x="1221" y="0"/>
                </a:moveTo>
                <a:lnTo>
                  <a:pt x="2891286" y="0"/>
                </a:lnTo>
                <a:lnTo>
                  <a:pt x="1371669" y="5151438"/>
                </a:lnTo>
                <a:lnTo>
                  <a:pt x="1221" y="5151438"/>
                </a:lnTo>
                <a:cubicBezTo>
                  <a:pt x="-3012" y="3436409"/>
                  <a:pt x="5454" y="1715029"/>
                  <a:pt x="12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51212" y="1543050"/>
            <a:ext cx="5208587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351213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29809" y="2127344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07246" y="2813992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6" y="335"/>
            <a:ext cx="1425844" cy="5143165"/>
          </a:xfrm>
          <a:prstGeom prst="rect">
            <a:avLst/>
          </a:prstGeom>
        </p:spPr>
      </p:pic>
      <p:sp>
        <p:nvSpPr>
          <p:cNvPr id="1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7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47642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9319" y="3275120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91348" y="412638"/>
            <a:ext cx="1371600" cy="468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50737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4" y="2130543"/>
            <a:ext cx="5203825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8734096" y="4856635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fld id="{0A52FF5E-384C-654F-BC85-B661B40A616C}" type="slidenum">
              <a:rPr lang="en-US" sz="750"/>
              <a:t>‹#›</a:t>
            </a:fld>
            <a:endParaRPr lang="en-US" sz="7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2095" y="4780684"/>
            <a:ext cx="762000" cy="265845"/>
          </a:xfrm>
          <a:prstGeom prst="rect">
            <a:avLst/>
          </a:prstGeom>
        </p:spPr>
      </p:pic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249866" y="-3175"/>
            <a:ext cx="2899567" cy="5146132"/>
          </a:xfrm>
          <a:custGeom>
            <a:avLst/>
            <a:gdLst>
              <a:gd name="connsiteX0" fmla="*/ 0 w 4495800"/>
              <a:gd name="connsiteY0" fmla="*/ 0 h 5151438"/>
              <a:gd name="connsiteX1" fmla="*/ 4495800 w 4495800"/>
              <a:gd name="connsiteY1" fmla="*/ 0 h 5151438"/>
              <a:gd name="connsiteX2" fmla="*/ 4495800 w 4495800"/>
              <a:gd name="connsiteY2" fmla="*/ 5151438 h 5151438"/>
              <a:gd name="connsiteX3" fmla="*/ 0 w 4495800"/>
              <a:gd name="connsiteY3" fmla="*/ 5151438 h 5151438"/>
              <a:gd name="connsiteX4" fmla="*/ 0 w 4495800"/>
              <a:gd name="connsiteY4" fmla="*/ 0 h 5151438"/>
              <a:gd name="connsiteX0-1" fmla="*/ 1504950 w 4495800"/>
              <a:gd name="connsiteY0-2" fmla="*/ 0 h 5157788"/>
              <a:gd name="connsiteX1-3" fmla="*/ 4495800 w 4495800"/>
              <a:gd name="connsiteY1-4" fmla="*/ 6350 h 5157788"/>
              <a:gd name="connsiteX2-5" fmla="*/ 4495800 w 4495800"/>
              <a:gd name="connsiteY2-6" fmla="*/ 5157788 h 5157788"/>
              <a:gd name="connsiteX3-7" fmla="*/ 0 w 4495800"/>
              <a:gd name="connsiteY3-8" fmla="*/ 5157788 h 5157788"/>
              <a:gd name="connsiteX4-9" fmla="*/ 1504950 w 4495800"/>
              <a:gd name="connsiteY4-10" fmla="*/ 0 h 5157788"/>
              <a:gd name="connsiteX0-11" fmla="*/ 1587500 w 4578350"/>
              <a:gd name="connsiteY0-12" fmla="*/ 0 h 5157788"/>
              <a:gd name="connsiteX1-13" fmla="*/ 4578350 w 4578350"/>
              <a:gd name="connsiteY1-14" fmla="*/ 6350 h 5157788"/>
              <a:gd name="connsiteX2-15" fmla="*/ 4578350 w 4578350"/>
              <a:gd name="connsiteY2-16" fmla="*/ 5157788 h 5157788"/>
              <a:gd name="connsiteX3-17" fmla="*/ 0 w 4578350"/>
              <a:gd name="connsiteY3-18" fmla="*/ 5151438 h 5157788"/>
              <a:gd name="connsiteX4-19" fmla="*/ 1587500 w 4578350"/>
              <a:gd name="connsiteY4-20" fmla="*/ 0 h 5157788"/>
              <a:gd name="connsiteX0-21" fmla="*/ 1530350 w 4521200"/>
              <a:gd name="connsiteY0-22" fmla="*/ 0 h 5157788"/>
              <a:gd name="connsiteX1-23" fmla="*/ 4521200 w 4521200"/>
              <a:gd name="connsiteY1-24" fmla="*/ 6350 h 5157788"/>
              <a:gd name="connsiteX2-25" fmla="*/ 4521200 w 4521200"/>
              <a:gd name="connsiteY2-26" fmla="*/ 5157788 h 5157788"/>
              <a:gd name="connsiteX3-27" fmla="*/ 0 w 4521200"/>
              <a:gd name="connsiteY3-28" fmla="*/ 5157788 h 5157788"/>
              <a:gd name="connsiteX4-29" fmla="*/ 1530350 w 4521200"/>
              <a:gd name="connsiteY4-30" fmla="*/ 0 h 5157788"/>
              <a:gd name="connsiteX0-31" fmla="*/ 1530350 w 4521200"/>
              <a:gd name="connsiteY0-32" fmla="*/ 0 h 5157788"/>
              <a:gd name="connsiteX1-33" fmla="*/ 2470150 w 4521200"/>
              <a:gd name="connsiteY1-34" fmla="*/ 6350 h 5157788"/>
              <a:gd name="connsiteX2-35" fmla="*/ 4521200 w 4521200"/>
              <a:gd name="connsiteY2-36" fmla="*/ 5157788 h 5157788"/>
              <a:gd name="connsiteX3-37" fmla="*/ 0 w 4521200"/>
              <a:gd name="connsiteY3-38" fmla="*/ 5157788 h 5157788"/>
              <a:gd name="connsiteX4-39" fmla="*/ 1530350 w 4521200"/>
              <a:gd name="connsiteY4-40" fmla="*/ 0 h 5157788"/>
              <a:gd name="connsiteX0-41" fmla="*/ 1530350 w 4521200"/>
              <a:gd name="connsiteY0-42" fmla="*/ 0 h 5157788"/>
              <a:gd name="connsiteX1-43" fmla="*/ 2882900 w 4521200"/>
              <a:gd name="connsiteY1-44" fmla="*/ 0 h 5157788"/>
              <a:gd name="connsiteX2-45" fmla="*/ 4521200 w 4521200"/>
              <a:gd name="connsiteY2-46" fmla="*/ 5157788 h 5157788"/>
              <a:gd name="connsiteX3-47" fmla="*/ 0 w 4521200"/>
              <a:gd name="connsiteY3-48" fmla="*/ 5157788 h 5157788"/>
              <a:gd name="connsiteX4-49" fmla="*/ 1530350 w 4521200"/>
              <a:gd name="connsiteY4-50" fmla="*/ 0 h 5157788"/>
              <a:gd name="connsiteX0-51" fmla="*/ 1530350 w 2882900"/>
              <a:gd name="connsiteY0-52" fmla="*/ 0 h 5157788"/>
              <a:gd name="connsiteX1-53" fmla="*/ 2882900 w 2882900"/>
              <a:gd name="connsiteY1-54" fmla="*/ 0 h 5157788"/>
              <a:gd name="connsiteX2-55" fmla="*/ 2527300 w 2882900"/>
              <a:gd name="connsiteY2-56" fmla="*/ 5119688 h 5157788"/>
              <a:gd name="connsiteX3-57" fmla="*/ 0 w 2882900"/>
              <a:gd name="connsiteY3-58" fmla="*/ 5157788 h 5157788"/>
              <a:gd name="connsiteX4-59" fmla="*/ 1530350 w 2882900"/>
              <a:gd name="connsiteY4-60" fmla="*/ 0 h 5157788"/>
              <a:gd name="connsiteX0-61" fmla="*/ 1530350 w 2901950"/>
              <a:gd name="connsiteY0-62" fmla="*/ 0 h 5157788"/>
              <a:gd name="connsiteX1-63" fmla="*/ 2882900 w 2901950"/>
              <a:gd name="connsiteY1-64" fmla="*/ 0 h 5157788"/>
              <a:gd name="connsiteX2-65" fmla="*/ 2901950 w 2901950"/>
              <a:gd name="connsiteY2-66" fmla="*/ 5151438 h 5157788"/>
              <a:gd name="connsiteX3-67" fmla="*/ 0 w 2901950"/>
              <a:gd name="connsiteY3-68" fmla="*/ 5157788 h 5157788"/>
              <a:gd name="connsiteX4-69" fmla="*/ 1530350 w 2901950"/>
              <a:gd name="connsiteY4-70" fmla="*/ 0 h 5157788"/>
              <a:gd name="connsiteX0-71" fmla="*/ 1530350 w 2910408"/>
              <a:gd name="connsiteY0-72" fmla="*/ 0 h 5157788"/>
              <a:gd name="connsiteX1-73" fmla="*/ 2910408 w 2910408"/>
              <a:gd name="connsiteY1-74" fmla="*/ 18339 h 5157788"/>
              <a:gd name="connsiteX2-75" fmla="*/ 2901950 w 2910408"/>
              <a:gd name="connsiteY2-76" fmla="*/ 5151438 h 5157788"/>
              <a:gd name="connsiteX3-77" fmla="*/ 0 w 2910408"/>
              <a:gd name="connsiteY3-78" fmla="*/ 5157788 h 5157788"/>
              <a:gd name="connsiteX4-79" fmla="*/ 1530350 w 2910408"/>
              <a:gd name="connsiteY4-80" fmla="*/ 0 h 5157788"/>
              <a:gd name="connsiteX0-81" fmla="*/ 1530350 w 2902174"/>
              <a:gd name="connsiteY0-82" fmla="*/ 0 h 5157788"/>
              <a:gd name="connsiteX1-83" fmla="*/ 2882900 w 2902174"/>
              <a:gd name="connsiteY1-84" fmla="*/ 27508 h 5157788"/>
              <a:gd name="connsiteX2-85" fmla="*/ 2901950 w 2902174"/>
              <a:gd name="connsiteY2-86" fmla="*/ 5151438 h 5157788"/>
              <a:gd name="connsiteX3-87" fmla="*/ 0 w 2902174"/>
              <a:gd name="connsiteY3-88" fmla="*/ 5157788 h 5157788"/>
              <a:gd name="connsiteX4-89" fmla="*/ 1530350 w 2902174"/>
              <a:gd name="connsiteY4-90" fmla="*/ 0 h 5157788"/>
              <a:gd name="connsiteX0-91" fmla="*/ 1530350 w 2903127"/>
              <a:gd name="connsiteY0-92" fmla="*/ 0 h 5157788"/>
              <a:gd name="connsiteX1-93" fmla="*/ 2903127 w 2903127"/>
              <a:gd name="connsiteY1-94" fmla="*/ 2787 h 5157788"/>
              <a:gd name="connsiteX2-95" fmla="*/ 2901950 w 2903127"/>
              <a:gd name="connsiteY2-96" fmla="*/ 5151438 h 5157788"/>
              <a:gd name="connsiteX3-97" fmla="*/ 0 w 2903127"/>
              <a:gd name="connsiteY3-98" fmla="*/ 5157788 h 5157788"/>
              <a:gd name="connsiteX4-99" fmla="*/ 1530350 w 2903127"/>
              <a:gd name="connsiteY4-100" fmla="*/ 0 h 5157788"/>
              <a:gd name="connsiteX0-101" fmla="*/ 1530350 w 2907621"/>
              <a:gd name="connsiteY0-102" fmla="*/ 0 h 5157788"/>
              <a:gd name="connsiteX1-103" fmla="*/ 2907621 w 2907621"/>
              <a:gd name="connsiteY1-104" fmla="*/ 2787 h 5157788"/>
              <a:gd name="connsiteX2-105" fmla="*/ 2901950 w 2907621"/>
              <a:gd name="connsiteY2-106" fmla="*/ 5151438 h 5157788"/>
              <a:gd name="connsiteX3-107" fmla="*/ 0 w 2907621"/>
              <a:gd name="connsiteY3-108" fmla="*/ 5157788 h 5157788"/>
              <a:gd name="connsiteX4-109" fmla="*/ 1530350 w 2907621"/>
              <a:gd name="connsiteY4-110" fmla="*/ 0 h 5157788"/>
              <a:gd name="connsiteX0-111" fmla="*/ 1530350 w 2907621"/>
              <a:gd name="connsiteY0-112" fmla="*/ 0 h 5160427"/>
              <a:gd name="connsiteX1-113" fmla="*/ 2907621 w 2907621"/>
              <a:gd name="connsiteY1-114" fmla="*/ 2787 h 5160427"/>
              <a:gd name="connsiteX2-115" fmla="*/ 2901950 w 2907621"/>
              <a:gd name="connsiteY2-116" fmla="*/ 5160427 h 5160427"/>
              <a:gd name="connsiteX3-117" fmla="*/ 0 w 2907621"/>
              <a:gd name="connsiteY3-118" fmla="*/ 5157788 h 5160427"/>
              <a:gd name="connsiteX4-119" fmla="*/ 1530350 w 2907621"/>
              <a:gd name="connsiteY4-120" fmla="*/ 0 h 516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07621" h="5160427">
                <a:moveTo>
                  <a:pt x="1530350" y="0"/>
                </a:moveTo>
                <a:lnTo>
                  <a:pt x="2907621" y="2787"/>
                </a:lnTo>
                <a:cubicBezTo>
                  <a:pt x="2904802" y="1713820"/>
                  <a:pt x="2904769" y="3449394"/>
                  <a:pt x="2901950" y="5160427"/>
                </a:cubicBezTo>
                <a:lnTo>
                  <a:pt x="0" y="5157788"/>
                </a:lnTo>
                <a:lnTo>
                  <a:pt x="153035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87375" y="1546249"/>
            <a:ext cx="52038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00147" y="0"/>
            <a:ext cx="741150" cy="2329508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365971" y="2130543"/>
            <a:ext cx="243840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2294273" y="630318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87206" y="1027736"/>
            <a:ext cx="3108495" cy="31084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58516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86038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5607446" y="300232"/>
            <a:ext cx="1281908" cy="4170656"/>
          </a:xfrm>
          <a:custGeom>
            <a:avLst/>
            <a:gdLst>
              <a:gd name="connsiteX0" fmla="*/ 3007140 w 3161850"/>
              <a:gd name="connsiteY0" fmla="*/ 0 h 10287002"/>
              <a:gd name="connsiteX1" fmla="*/ 3161850 w 3161850"/>
              <a:gd name="connsiteY1" fmla="*/ 0 h 10287002"/>
              <a:gd name="connsiteX2" fmla="*/ 154710 w 3161850"/>
              <a:gd name="connsiteY2" fmla="*/ 10287002 h 10287002"/>
              <a:gd name="connsiteX3" fmla="*/ 0 w 3161850"/>
              <a:gd name="connsiteY3" fmla="*/ 10287002 h 1028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1850" h="10287002">
                <a:moveTo>
                  <a:pt x="3007140" y="0"/>
                </a:moveTo>
                <a:lnTo>
                  <a:pt x="3161850" y="0"/>
                </a:lnTo>
                <a:lnTo>
                  <a:pt x="154710" y="10287002"/>
                </a:lnTo>
                <a:lnTo>
                  <a:pt x="0" y="102870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2700" b="0" i="0">
              <a:latin typeface="Lato Light" panose="020F0302020204030203" pitchFamily="34" charset="77"/>
            </a:endParaRP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471771" y="1027736"/>
            <a:ext cx="3088029" cy="308802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91341" y="1984998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429794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72213" y="2858238"/>
            <a:ext cx="2281238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1828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>
                <a:noFill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87375" y="2264342"/>
            <a:ext cx="7972425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7375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753784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086601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920193" y="2858238"/>
            <a:ext cx="1466850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48200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-1970126" y="635373"/>
            <a:ext cx="6106592" cy="4121786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-86166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58516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Page + Devic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l="-115"/>
          <a:stretch>
            <a:fillRect/>
          </a:stretch>
        </p:blipFill>
        <p:spPr>
          <a:xfrm>
            <a:off x="4746680" y="635373"/>
            <a:ext cx="6106592" cy="4121786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855143" y="1053822"/>
            <a:ext cx="4185328" cy="2645370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1025" y="1999286"/>
            <a:ext cx="3901284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91341" y="2571750"/>
            <a:ext cx="3901284" cy="1989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- 2BG - GradientR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999" t="38362" r="28928" b="-11489"/>
          <a:stretch>
            <a:fillRect/>
          </a:stretch>
        </p:blipFill>
        <p:spPr>
          <a:xfrm>
            <a:off x="5210203" y="-1"/>
            <a:ext cx="3933796" cy="3616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alphaModFix amt="40000"/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0" y="3999186"/>
            <a:ext cx="9144001" cy="114414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endParaRPr lang="en-US"/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7894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bg1">
                    <a:lumMod val="65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" y="3062463"/>
            <a:ext cx="9143999" cy="2081037"/>
          </a:xfrm>
          <a:prstGeom prst="rect">
            <a:avLst/>
          </a:prstGeom>
          <a:noFill/>
        </p:spPr>
      </p:pic>
      <p:pic>
        <p:nvPicPr>
          <p:cNvPr id="12" name="Picture 2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540" t="3" r="59594" b="23884"/>
          <a:stretch>
            <a:fillRect/>
          </a:stretch>
        </p:blipFill>
        <p:spPr>
          <a:xfrm>
            <a:off x="7718155" y="335"/>
            <a:ext cx="1425844" cy="5143165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92850" y="2376312"/>
            <a:ext cx="2282825" cy="195438"/>
          </a:xfrm>
          <a:prstGeom prst="rect">
            <a:avLst/>
          </a:prstGeom>
        </p:spPr>
        <p:txBody>
          <a:bodyPr wrap="square" lIns="0" tIns="0" rIns="0" bIns="4572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200" b="0" i="0" kern="1200" cap="all" spc="120" baseline="0" dirty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EYEBROW</a:t>
            </a:r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755326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92850" y="3282264"/>
            <a:ext cx="309403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0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1348" y="413329"/>
            <a:ext cx="1371600" cy="467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Vertic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Horizontal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87376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587374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999404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1999402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1432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3411430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4823460" y="3887078"/>
            <a:ext cx="1005840" cy="457200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24" hasCustomPrompt="1"/>
          </p:nvPr>
        </p:nvSpPr>
        <p:spPr>
          <a:xfrm>
            <a:off x="4823458" y="4404790"/>
            <a:ext cx="1005840" cy="249299"/>
          </a:xfrm>
        </p:spPr>
        <p:txBody>
          <a:bodyPr/>
          <a:lstStyle>
            <a:lvl1pPr algn="ctr">
              <a:lnSpc>
                <a:spcPct val="90000"/>
              </a:lnSpc>
              <a:defRPr sz="9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87375" y="1657350"/>
            <a:ext cx="5241925" cy="2115194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1100" b="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/>
          <a:srcRect l="-115"/>
          <a:stretch>
            <a:fillRect/>
          </a:stretch>
        </p:blipFill>
        <p:spPr>
          <a:xfrm>
            <a:off x="6026046" y="1050529"/>
            <a:ext cx="4876452" cy="3291474"/>
          </a:xfrm>
          <a:prstGeom prst="rect">
            <a:avLst/>
          </a:prstGeom>
        </p:spPr>
      </p:pic>
      <p:sp>
        <p:nvSpPr>
          <p:cNvPr id="1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917961" y="1379095"/>
            <a:ext cx="3335311" cy="2113612"/>
          </a:xfrm>
          <a:custGeom>
            <a:avLst/>
            <a:gdLst>
              <a:gd name="connsiteX0" fmla="*/ 0 w 4585821"/>
              <a:gd name="connsiteY0" fmla="*/ 0 h 2914945"/>
              <a:gd name="connsiteX1" fmla="*/ 4585821 w 4585821"/>
              <a:gd name="connsiteY1" fmla="*/ 0 h 2914945"/>
              <a:gd name="connsiteX2" fmla="*/ 4585821 w 4585821"/>
              <a:gd name="connsiteY2" fmla="*/ 2914945 h 2914945"/>
              <a:gd name="connsiteX3" fmla="*/ 0 w 4585821"/>
              <a:gd name="connsiteY3" fmla="*/ 2914945 h 2914945"/>
              <a:gd name="connsiteX4" fmla="*/ 0 w 4585821"/>
              <a:gd name="connsiteY4" fmla="*/ 0 h 2914945"/>
              <a:gd name="connsiteX0-1" fmla="*/ 37214 w 4585821"/>
              <a:gd name="connsiteY0-2" fmla="*/ 5316 h 2914945"/>
              <a:gd name="connsiteX1-3" fmla="*/ 4585821 w 4585821"/>
              <a:gd name="connsiteY1-4" fmla="*/ 0 h 2914945"/>
              <a:gd name="connsiteX2-5" fmla="*/ 4585821 w 4585821"/>
              <a:gd name="connsiteY2-6" fmla="*/ 2914945 h 2914945"/>
              <a:gd name="connsiteX3-7" fmla="*/ 0 w 4585821"/>
              <a:gd name="connsiteY3-8" fmla="*/ 2914945 h 2914945"/>
              <a:gd name="connsiteX4-9" fmla="*/ 37214 w 4585821"/>
              <a:gd name="connsiteY4-10" fmla="*/ 5316 h 2914945"/>
              <a:gd name="connsiteX0-11" fmla="*/ 37214 w 4585821"/>
              <a:gd name="connsiteY0-12" fmla="*/ 0 h 2909629"/>
              <a:gd name="connsiteX1-13" fmla="*/ 4559239 w 4585821"/>
              <a:gd name="connsiteY1-14" fmla="*/ 1 h 2909629"/>
              <a:gd name="connsiteX2-15" fmla="*/ 4585821 w 4585821"/>
              <a:gd name="connsiteY2-16" fmla="*/ 2909629 h 2909629"/>
              <a:gd name="connsiteX3-17" fmla="*/ 0 w 4585821"/>
              <a:gd name="connsiteY3-18" fmla="*/ 2909629 h 2909629"/>
              <a:gd name="connsiteX4-19" fmla="*/ 37214 w 4585821"/>
              <a:gd name="connsiteY4-20" fmla="*/ 0 h 29096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85821" h="2909629">
                <a:moveTo>
                  <a:pt x="37214" y="0"/>
                </a:moveTo>
                <a:lnTo>
                  <a:pt x="4559239" y="1"/>
                </a:lnTo>
                <a:lnTo>
                  <a:pt x="4585821" y="2909629"/>
                </a:lnTo>
                <a:lnTo>
                  <a:pt x="0" y="2909629"/>
                </a:lnTo>
                <a:lnTo>
                  <a:pt x="37214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  <a:effectLst/>
        </p:spPr>
        <p:txBody>
          <a:bodyPr vert="horz" lIns="0" tIns="0" rIns="0" bIns="0" rtlCol="0" anchor="ctr" anchorCtr="0">
            <a:normAutofit/>
          </a:bodyPr>
          <a:lstStyle>
            <a:lvl1pPr>
              <a:defRPr lang="en-US" sz="600" dirty="0">
                <a:noFill/>
              </a:defRPr>
            </a:lvl1pPr>
          </a:lstStyle>
          <a:p>
            <a:pPr lvl="0" algn="ctr">
              <a:buNone/>
            </a:pPr>
            <a:r>
              <a:rPr lang="en-US"/>
              <a:t>Picture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4995863" y="912583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995862" y="1619167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995863" y="2151401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0" hasCustomPrompt="1"/>
          </p:nvPr>
        </p:nvSpPr>
        <p:spPr>
          <a:xfrm>
            <a:off x="4995862" y="2857985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995863" y="3389772"/>
            <a:ext cx="1130300" cy="640080"/>
          </a:xfrm>
        </p:spPr>
        <p:txBody>
          <a:bodyPr anchor="ctr" anchorCtr="0">
            <a:noAutofit/>
          </a:bodyPr>
          <a:lstStyle>
            <a:lvl1pPr algn="ctr"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100%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4995862" y="4096356"/>
            <a:ext cx="1135063" cy="276999"/>
          </a:xfrm>
        </p:spPr>
        <p:txBody>
          <a:bodyPr/>
          <a:lstStyle>
            <a:lvl1pPr algn="ctr">
              <a:lnSpc>
                <a:spcPct val="90000"/>
              </a:lnSpc>
              <a:defRPr sz="1000">
                <a:latin typeface="+mj-lt"/>
              </a:defRPr>
            </a:lvl1pPr>
          </a:lstStyle>
          <a:p>
            <a:pPr lvl="0"/>
            <a:r>
              <a:rPr lang="en-US"/>
              <a:t>A Stat Name or Label Can Go Here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87376" y="1657350"/>
            <a:ext cx="3905250" cy="18235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9901" y="618008"/>
            <a:ext cx="2099366" cy="4011142"/>
          </a:xfrm>
          <a:prstGeom prst="rect">
            <a:avLst/>
          </a:prstGeom>
        </p:spPr>
      </p:pic>
      <p:sp>
        <p:nvSpPr>
          <p:cNvPr id="19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854092" y="825978"/>
            <a:ext cx="1660769" cy="3595202"/>
          </a:xfrm>
          <a:custGeom>
            <a:avLst/>
            <a:gdLst>
              <a:gd name="connsiteX0" fmla="*/ 180291 w 1750741"/>
              <a:gd name="connsiteY0" fmla="*/ 0 h 3769112"/>
              <a:gd name="connsiteX1" fmla="*/ 400181 w 1750741"/>
              <a:gd name="connsiteY1" fmla="*/ 0 h 3769112"/>
              <a:gd name="connsiteX2" fmla="*/ 400181 w 1750741"/>
              <a:gd name="connsiteY2" fmla="*/ 35134 h 3769112"/>
              <a:gd name="connsiteX3" fmla="*/ 503701 w 1750741"/>
              <a:gd name="connsiteY3" fmla="*/ 138654 h 3769112"/>
              <a:gd name="connsiteX4" fmla="*/ 1245567 w 1750741"/>
              <a:gd name="connsiteY4" fmla="*/ 138654 h 3769112"/>
              <a:gd name="connsiteX5" fmla="*/ 1349087 w 1750741"/>
              <a:gd name="connsiteY5" fmla="*/ 35134 h 3769112"/>
              <a:gd name="connsiteX6" fmla="*/ 1349087 w 1750741"/>
              <a:gd name="connsiteY6" fmla="*/ 0 h 3769112"/>
              <a:gd name="connsiteX7" fmla="*/ 1570450 w 1750741"/>
              <a:gd name="connsiteY7" fmla="*/ 0 h 3769112"/>
              <a:gd name="connsiteX8" fmla="*/ 1750741 w 1750741"/>
              <a:gd name="connsiteY8" fmla="*/ 180291 h 3769112"/>
              <a:gd name="connsiteX9" fmla="*/ 1750741 w 1750741"/>
              <a:gd name="connsiteY9" fmla="*/ 3588821 h 3769112"/>
              <a:gd name="connsiteX10" fmla="*/ 1570450 w 1750741"/>
              <a:gd name="connsiteY10" fmla="*/ 3769112 h 3769112"/>
              <a:gd name="connsiteX11" fmla="*/ 180291 w 1750741"/>
              <a:gd name="connsiteY11" fmla="*/ 3769112 h 3769112"/>
              <a:gd name="connsiteX12" fmla="*/ 0 w 1750741"/>
              <a:gd name="connsiteY12" fmla="*/ 3588821 h 3769112"/>
              <a:gd name="connsiteX13" fmla="*/ 0 w 1750741"/>
              <a:gd name="connsiteY13" fmla="*/ 180291 h 3769112"/>
              <a:gd name="connsiteX14" fmla="*/ 180291 w 1750741"/>
              <a:gd name="connsiteY14" fmla="*/ 0 h 376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0741" h="3769112">
                <a:moveTo>
                  <a:pt x="180291" y="0"/>
                </a:moveTo>
                <a:lnTo>
                  <a:pt x="400181" y="0"/>
                </a:lnTo>
                <a:lnTo>
                  <a:pt x="400181" y="35134"/>
                </a:lnTo>
                <a:cubicBezTo>
                  <a:pt x="400181" y="92307"/>
                  <a:pt x="446528" y="138654"/>
                  <a:pt x="503701" y="138654"/>
                </a:cubicBezTo>
                <a:lnTo>
                  <a:pt x="1245567" y="138654"/>
                </a:lnTo>
                <a:cubicBezTo>
                  <a:pt x="1302740" y="138654"/>
                  <a:pt x="1349087" y="92307"/>
                  <a:pt x="1349087" y="35134"/>
                </a:cubicBezTo>
                <a:lnTo>
                  <a:pt x="1349087" y="0"/>
                </a:lnTo>
                <a:lnTo>
                  <a:pt x="1570450" y="0"/>
                </a:lnTo>
                <a:cubicBezTo>
                  <a:pt x="1670022" y="0"/>
                  <a:pt x="1750741" y="80719"/>
                  <a:pt x="1750741" y="180291"/>
                </a:cubicBezTo>
                <a:lnTo>
                  <a:pt x="1750741" y="3588821"/>
                </a:lnTo>
                <a:cubicBezTo>
                  <a:pt x="1750741" y="3688393"/>
                  <a:pt x="1670022" y="3769112"/>
                  <a:pt x="1570450" y="3769112"/>
                </a:cubicBezTo>
                <a:lnTo>
                  <a:pt x="180291" y="3769112"/>
                </a:lnTo>
                <a:cubicBezTo>
                  <a:pt x="80719" y="3769112"/>
                  <a:pt x="0" y="3688393"/>
                  <a:pt x="0" y="3588821"/>
                </a:cubicBezTo>
                <a:lnTo>
                  <a:pt x="0" y="180291"/>
                </a:lnTo>
                <a:cubicBezTo>
                  <a:pt x="0" y="80719"/>
                  <a:pt x="80719" y="0"/>
                  <a:pt x="18029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Picture  </a:t>
            </a:r>
          </a:p>
        </p:txBody>
      </p:sp>
      <p:sp>
        <p:nvSpPr>
          <p:cNvPr id="20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S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7374" y="912583"/>
            <a:ext cx="3905251" cy="738664"/>
          </a:xfrm>
        </p:spPr>
        <p:txBody>
          <a:bodyPr anchor="t" anchorCtr="0"/>
          <a:lstStyle>
            <a:lvl1pPr>
              <a:defRPr sz="2000"/>
            </a:lvl1pPr>
          </a:lstStyle>
          <a:p>
            <a:r>
              <a:rPr lang="en-US"/>
              <a:t>Click to edit Master title style and more text can go here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554021" y="-3175"/>
            <a:ext cx="2589979" cy="5145856"/>
          </a:xfrm>
          <a:custGeom>
            <a:avLst/>
            <a:gdLst>
              <a:gd name="connsiteX0" fmla="*/ 1526111 w 2589979"/>
              <a:gd name="connsiteY0" fmla="*/ 0 h 5145856"/>
              <a:gd name="connsiteX1" fmla="*/ 2589979 w 2589979"/>
              <a:gd name="connsiteY1" fmla="*/ 2153 h 5145856"/>
              <a:gd name="connsiteX2" fmla="*/ 2589979 w 2589979"/>
              <a:gd name="connsiteY2" fmla="*/ 5145856 h 5145856"/>
              <a:gd name="connsiteX3" fmla="*/ 0 w 2589979"/>
              <a:gd name="connsiteY3" fmla="*/ 5143501 h 5145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979" h="5145856">
                <a:moveTo>
                  <a:pt x="1526111" y="0"/>
                </a:moveTo>
                <a:lnTo>
                  <a:pt x="2589979" y="2153"/>
                </a:lnTo>
                <a:lnTo>
                  <a:pt x="2589979" y="5145856"/>
                </a:lnTo>
                <a:lnTo>
                  <a:pt x="0" y="514350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8100000" scaled="1"/>
          </a:gra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dirty="0">
                <a:noFill/>
              </a:defRPr>
            </a:lvl1pPr>
          </a:lstStyle>
          <a:p>
            <a:pPr marL="114935" lvl="0" indent="-114935" algn="ctr"/>
            <a:r>
              <a:rPr lang="en-US"/>
              <a:t>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587375" y="1657350"/>
            <a:ext cx="5203825" cy="298107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>
                <a:latin typeface="+mj-lt"/>
              </a:defRPr>
            </a:lvl1pPr>
            <a:lvl2pPr marL="6350" marR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100"/>
            </a:lvl2pPr>
          </a:lstStyle>
          <a:p>
            <a:pPr lvl="0"/>
            <a:r>
              <a:rPr lang="en-US"/>
              <a:t>Challenge + opportunity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Solution Highlights</a:t>
            </a:r>
          </a:p>
          <a:p>
            <a:pPr marL="6350" marR="0" lvl="1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/>
            </a:pPr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  <a:p>
            <a:pPr lvl="0"/>
            <a:r>
              <a:rPr lang="en-US"/>
              <a:t>Key Benefits</a:t>
            </a:r>
          </a:p>
          <a:p>
            <a:pPr lvl="1"/>
            <a:r>
              <a:rPr lang="en-US"/>
              <a:t>This will be only 3 lines of content 3 lines of content 3 lines of content 3 lines of content 3 lines of content 3 lines of content 3 lines of content 3 lines of content 3 lines of content</a:t>
            </a:r>
          </a:p>
        </p:txBody>
      </p:sp>
      <p:sp>
        <p:nvSpPr>
          <p:cNvPr id="6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87374" y="338138"/>
            <a:ext cx="1156517" cy="494933"/>
          </a:xfrm>
        </p:spPr>
        <p:txBody>
          <a:bodyPr bIns="0" anchor="b" anchorCtr="0">
            <a:noAutofit/>
          </a:bodyPr>
          <a:lstStyle>
            <a:lvl1pPr>
              <a:defRPr sz="1100" b="0" i="0" cap="all" spc="120" baseline="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/>
              <a:t>Blind Story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sume/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37000"/>
          </a:blip>
          <a:srcRect b="18644"/>
          <a:stretch>
            <a:fillRect/>
          </a:stretch>
        </p:blipFill>
        <p:spPr>
          <a:xfrm>
            <a:off x="1" y="3450457"/>
            <a:ext cx="9144000" cy="1693043"/>
          </a:xfrm>
          <a:prstGeom prst="rect">
            <a:avLst/>
          </a:prstGeom>
          <a:noFill/>
        </p:spPr>
      </p:pic>
      <p:sp>
        <p:nvSpPr>
          <p:cNvPr id="39" name="Table Placeholder 38"/>
          <p:cNvSpPr>
            <a:spLocks noGrp="1"/>
          </p:cNvSpPr>
          <p:nvPr>
            <p:ph type="tbl" sz="quarter" idx="22"/>
          </p:nvPr>
        </p:nvSpPr>
        <p:spPr>
          <a:xfrm>
            <a:off x="3049027" y="2977779"/>
            <a:ext cx="5501768" cy="1671226"/>
          </a:xfrm>
        </p:spPr>
        <p:txBody>
          <a:bodyPr/>
          <a:lstStyle/>
          <a:p>
            <a:endParaRPr lang="en-US"/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049028" y="1616851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38049" y="136094"/>
            <a:ext cx="2610488" cy="4862322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pic>
        <p:nvPicPr>
          <p:cNvPr id="9" name="Picture 20"/>
          <p:cNvPicPr>
            <a:picLocks noChangeAspect="1"/>
          </p:cNvPicPr>
          <p:nvPr userDrawn="1"/>
        </p:nvPicPr>
        <p:blipFill>
          <a:blip r:embed="rId5">
            <a:alphaModFix amt="68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369751">
            <a:off x="231268" y="191596"/>
            <a:ext cx="2225474" cy="1797140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5098" y="1578935"/>
            <a:ext cx="2214948" cy="298447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483" y="1956719"/>
            <a:ext cx="222328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3482" y="2664291"/>
            <a:ext cx="2206563" cy="174086"/>
          </a:xfrm>
        </p:spPr>
        <p:txBody>
          <a:bodyPr/>
          <a:lstStyle>
            <a:lvl1pPr>
              <a:spcAft>
                <a:spcPts val="0"/>
              </a:spcAft>
              <a:defRPr sz="1050"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9028" y="408534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043585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09942" y="1616851"/>
            <a:ext cx="2535409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09943" y="408534"/>
            <a:ext cx="2540852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3049028" y="2732637"/>
            <a:ext cx="2546295" cy="198949"/>
          </a:xfrm>
        </p:spPr>
        <p:txBody>
          <a:bodyPr/>
          <a:lstStyle>
            <a:lvl1pPr>
              <a:spcAft>
                <a:spcPts val="0"/>
              </a:spcAft>
              <a:defRPr sz="12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23"/>
          </p:nvPr>
        </p:nvSpPr>
        <p:spPr>
          <a:xfrm>
            <a:off x="842963" y="383381"/>
            <a:ext cx="1057275" cy="1064715"/>
          </a:xfr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3043585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6009942" y="653463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6009942" y="1852011"/>
            <a:ext cx="2546295" cy="149208"/>
          </a:xfrm>
        </p:spPr>
        <p:txBody>
          <a:bodyPr/>
          <a:lstStyle>
            <a:lvl1pPr>
              <a:defRPr sz="900">
                <a:latin typeface="+mn-lt"/>
              </a:defRPr>
            </a:lvl1pPr>
            <a:lvl2pPr marL="130175" indent="-130175">
              <a:lnSpc>
                <a:spcPct val="120000"/>
              </a:lnSpc>
              <a:spcAft>
                <a:spcPts val="0"/>
              </a:spcAft>
              <a:def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1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lumOff val="100000"/>
                </a:schemeClr>
              </a:gs>
              <a:gs pos="100000">
                <a:schemeClr val="tx1">
                  <a:lumMod val="32000"/>
                  <a:lumOff val="68000"/>
                </a:schemeClr>
              </a:gs>
            </a:gsLst>
            <a:lin ang="8100000" scaled="1"/>
            <a:tileRect/>
          </a:gradFill>
        </p:spPr>
        <p:txBody>
          <a:bodyPr vert="horz" lIns="0" tIns="0" rIns="0" bIns="0" rtlCol="0" anchor="ctr" anchorCtr="0">
            <a:normAutofit/>
          </a:bodyPr>
          <a:lstStyle>
            <a:lvl1pPr marL="0" indent="0">
              <a:buNone/>
              <a:defRPr lang="en-US" sz="600" dirty="0">
                <a:noFill/>
              </a:defRPr>
            </a:lvl1pPr>
          </a:lstStyle>
          <a:p>
            <a:pPr marL="114935" lvl="0" indent="-114935" algn="ctr"/>
            <a:r>
              <a:rPr lang="en-US"/>
              <a:t>Click icon to add picture</a:t>
            </a:r>
          </a:p>
        </p:txBody>
      </p:sp>
      <p:sp>
        <p:nvSpPr>
          <p:cNvPr id="28" name="Title 9"/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683264"/>
          </a:xfrm>
          <a:prstGeom prst="rect">
            <a:avLst/>
          </a:prstGeom>
        </p:spPr>
        <p:txBody>
          <a:bodyPr wrap="square" bIns="182880" anchor="t" anchorCtr="0"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85788" y="3269457"/>
            <a:ext cx="3094037" cy="1354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80000"/>
              </a:lnSpc>
              <a:spcAft>
                <a:spcPts val="600"/>
              </a:spcAft>
              <a:buNone/>
              <a:defRPr lang="en-US" sz="1100" b="0" i="0" kern="12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ea typeface="Roboto Condensed Light" panose="02000000000000000000" pitchFamily="2" charset="0"/>
                <a:cs typeface="+mn-cs"/>
              </a:defRPr>
            </a:lvl1pPr>
            <a:lvl2pPr marL="234950" indent="0">
              <a:buNone/>
              <a:defRPr/>
            </a:lvl2pPr>
            <a:lvl3pPr marL="410845" indent="0">
              <a:buNone/>
              <a:defRPr/>
            </a:lvl3pPr>
            <a:lvl4pPr marL="568325" indent="0">
              <a:buNone/>
              <a:defRPr/>
            </a:lvl4pPr>
            <a:lvl5pPr marL="742950" indent="0">
              <a:buNone/>
              <a:defRPr/>
            </a:lvl5pPr>
          </a:lstStyle>
          <a:p>
            <a:pPr marL="0" lvl="0" indent="0" algn="l" defTabSz="6858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90000"/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4013201" y="-1560276"/>
            <a:ext cx="4781550" cy="5181600"/>
          </a:xfrm>
          <a:prstGeom prst="rect">
            <a:avLst/>
          </a:prstGeom>
        </p:spPr>
      </p:pic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3933" t="-1545" r="-4334" b="-3217"/>
          <a:stretch>
            <a:fillRect/>
          </a:stretch>
        </p:blipFill>
        <p:spPr>
          <a:xfrm rot="18757230">
            <a:off x="-591457" y="-1475475"/>
            <a:ext cx="4781550" cy="51816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2211572"/>
            <a:ext cx="9144000" cy="2931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468469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87374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621736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656098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690460" y="2309015"/>
            <a:ext cx="1779587" cy="18161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587375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607561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627747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6647933" y="1658027"/>
            <a:ext cx="1808163" cy="490647"/>
          </a:xfrm>
        </p:spPr>
        <p:txBody>
          <a:bodyPr anchor="b"/>
          <a:lstStyle>
            <a:lvl1pPr>
              <a:defRPr sz="140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72416" y="951595"/>
            <a:ext cx="1518515" cy="1777966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2886343"/>
            <a:ext cx="9144000" cy="2276476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2416" y="2803552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19554016">
            <a:off x="-1590154" y="2070700"/>
            <a:ext cx="4781550" cy="5181600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55860" y="2571750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2437" y="562936"/>
            <a:ext cx="1174587" cy="1375275"/>
          </a:xfrm>
          <a:custGeom>
            <a:avLst/>
            <a:gdLst>
              <a:gd name="connsiteX0" fmla="*/ 0 w 912206"/>
              <a:gd name="connsiteY0" fmla="*/ 529426 h 1058851"/>
              <a:gd name="connsiteX1" fmla="*/ 228052 w 912206"/>
              <a:gd name="connsiteY1" fmla="*/ 0 h 1058851"/>
              <a:gd name="connsiteX2" fmla="*/ 684155 w 912206"/>
              <a:gd name="connsiteY2" fmla="*/ 0 h 1058851"/>
              <a:gd name="connsiteX3" fmla="*/ 912206 w 912206"/>
              <a:gd name="connsiteY3" fmla="*/ 529426 h 1058851"/>
              <a:gd name="connsiteX4" fmla="*/ 684155 w 912206"/>
              <a:gd name="connsiteY4" fmla="*/ 1058851 h 1058851"/>
              <a:gd name="connsiteX5" fmla="*/ 228052 w 912206"/>
              <a:gd name="connsiteY5" fmla="*/ 1058851 h 1058851"/>
              <a:gd name="connsiteX6" fmla="*/ 0 w 912206"/>
              <a:gd name="connsiteY6" fmla="*/ 529426 h 1058851"/>
              <a:gd name="connsiteX0-1" fmla="*/ 0 w 912206"/>
              <a:gd name="connsiteY0-2" fmla="*/ 529426 h 1058851"/>
              <a:gd name="connsiteX1-3" fmla="*/ 2627 w 912206"/>
              <a:gd name="connsiteY1-4" fmla="*/ 269875 h 1058851"/>
              <a:gd name="connsiteX2-5" fmla="*/ 684155 w 912206"/>
              <a:gd name="connsiteY2-6" fmla="*/ 0 h 1058851"/>
              <a:gd name="connsiteX3-7" fmla="*/ 912206 w 912206"/>
              <a:gd name="connsiteY3-8" fmla="*/ 529426 h 1058851"/>
              <a:gd name="connsiteX4-9" fmla="*/ 684155 w 912206"/>
              <a:gd name="connsiteY4-10" fmla="*/ 1058851 h 1058851"/>
              <a:gd name="connsiteX5-11" fmla="*/ 228052 w 912206"/>
              <a:gd name="connsiteY5-12" fmla="*/ 1058851 h 1058851"/>
              <a:gd name="connsiteX6-13" fmla="*/ 0 w 912206"/>
              <a:gd name="connsiteY6-14" fmla="*/ 529426 h 1058851"/>
              <a:gd name="connsiteX0-15" fmla="*/ 0 w 912206"/>
              <a:gd name="connsiteY0-16" fmla="*/ 529426 h 1058851"/>
              <a:gd name="connsiteX1-17" fmla="*/ 2627 w 912206"/>
              <a:gd name="connsiteY1-18" fmla="*/ 269875 h 1058851"/>
              <a:gd name="connsiteX2-19" fmla="*/ 458730 w 912206"/>
              <a:gd name="connsiteY2-20" fmla="*/ 0 h 1058851"/>
              <a:gd name="connsiteX3-21" fmla="*/ 912206 w 912206"/>
              <a:gd name="connsiteY3-22" fmla="*/ 529426 h 1058851"/>
              <a:gd name="connsiteX4-23" fmla="*/ 684155 w 912206"/>
              <a:gd name="connsiteY4-24" fmla="*/ 1058851 h 1058851"/>
              <a:gd name="connsiteX5-25" fmla="*/ 228052 w 912206"/>
              <a:gd name="connsiteY5-26" fmla="*/ 1058851 h 1058851"/>
              <a:gd name="connsiteX6-27" fmla="*/ 0 w 912206"/>
              <a:gd name="connsiteY6-28" fmla="*/ 529426 h 1058851"/>
              <a:gd name="connsiteX0-29" fmla="*/ 0 w 918556"/>
              <a:gd name="connsiteY0-30" fmla="*/ 529426 h 1058851"/>
              <a:gd name="connsiteX1-31" fmla="*/ 2627 w 918556"/>
              <a:gd name="connsiteY1-32" fmla="*/ 269875 h 1058851"/>
              <a:gd name="connsiteX2-33" fmla="*/ 458730 w 918556"/>
              <a:gd name="connsiteY2-34" fmla="*/ 0 h 1058851"/>
              <a:gd name="connsiteX3-35" fmla="*/ 918556 w 918556"/>
              <a:gd name="connsiteY3-36" fmla="*/ 272251 h 1058851"/>
              <a:gd name="connsiteX4-37" fmla="*/ 684155 w 918556"/>
              <a:gd name="connsiteY4-38" fmla="*/ 1058851 h 1058851"/>
              <a:gd name="connsiteX5-39" fmla="*/ 228052 w 918556"/>
              <a:gd name="connsiteY5-40" fmla="*/ 1058851 h 1058851"/>
              <a:gd name="connsiteX6-41" fmla="*/ 0 w 918556"/>
              <a:gd name="connsiteY6-42" fmla="*/ 529426 h 1058851"/>
              <a:gd name="connsiteX0-43" fmla="*/ 0 w 918556"/>
              <a:gd name="connsiteY0-44" fmla="*/ 529426 h 1058851"/>
              <a:gd name="connsiteX1-45" fmla="*/ 2627 w 918556"/>
              <a:gd name="connsiteY1-46" fmla="*/ 269875 h 1058851"/>
              <a:gd name="connsiteX2-47" fmla="*/ 458730 w 918556"/>
              <a:gd name="connsiteY2-48" fmla="*/ 0 h 1058851"/>
              <a:gd name="connsiteX3-49" fmla="*/ 918556 w 918556"/>
              <a:gd name="connsiteY3-50" fmla="*/ 272251 h 1058851"/>
              <a:gd name="connsiteX4-51" fmla="*/ 909580 w 918556"/>
              <a:gd name="connsiteY4-52" fmla="*/ 788976 h 1058851"/>
              <a:gd name="connsiteX5-53" fmla="*/ 228052 w 918556"/>
              <a:gd name="connsiteY5-54" fmla="*/ 1058851 h 1058851"/>
              <a:gd name="connsiteX6-55" fmla="*/ 0 w 918556"/>
              <a:gd name="connsiteY6-56" fmla="*/ 529426 h 1058851"/>
              <a:gd name="connsiteX0-57" fmla="*/ 0 w 909580"/>
              <a:gd name="connsiteY0-58" fmla="*/ 529426 h 1058851"/>
              <a:gd name="connsiteX1-59" fmla="*/ 2627 w 909580"/>
              <a:gd name="connsiteY1-60" fmla="*/ 269875 h 1058851"/>
              <a:gd name="connsiteX2-61" fmla="*/ 458730 w 909580"/>
              <a:gd name="connsiteY2-62" fmla="*/ 0 h 1058851"/>
              <a:gd name="connsiteX3-63" fmla="*/ 785206 w 909580"/>
              <a:gd name="connsiteY3-64" fmla="*/ 351626 h 1058851"/>
              <a:gd name="connsiteX4-65" fmla="*/ 909580 w 909580"/>
              <a:gd name="connsiteY4-66" fmla="*/ 788976 h 1058851"/>
              <a:gd name="connsiteX5-67" fmla="*/ 228052 w 909580"/>
              <a:gd name="connsiteY5-68" fmla="*/ 1058851 h 1058851"/>
              <a:gd name="connsiteX6-69" fmla="*/ 0 w 909580"/>
              <a:gd name="connsiteY6-70" fmla="*/ 529426 h 1058851"/>
              <a:gd name="connsiteX0-71" fmla="*/ 0 w 909580"/>
              <a:gd name="connsiteY0-72" fmla="*/ 529426 h 1058851"/>
              <a:gd name="connsiteX1-73" fmla="*/ 2627 w 909580"/>
              <a:gd name="connsiteY1-74" fmla="*/ 269875 h 1058851"/>
              <a:gd name="connsiteX2-75" fmla="*/ 458730 w 909580"/>
              <a:gd name="connsiteY2-76" fmla="*/ 0 h 1058851"/>
              <a:gd name="connsiteX3-77" fmla="*/ 905856 w 909580"/>
              <a:gd name="connsiteY3-78" fmla="*/ 272251 h 1058851"/>
              <a:gd name="connsiteX4-79" fmla="*/ 909580 w 909580"/>
              <a:gd name="connsiteY4-80" fmla="*/ 788976 h 1058851"/>
              <a:gd name="connsiteX5-81" fmla="*/ 228052 w 909580"/>
              <a:gd name="connsiteY5-82" fmla="*/ 1058851 h 1058851"/>
              <a:gd name="connsiteX6-83" fmla="*/ 0 w 909580"/>
              <a:gd name="connsiteY6-84" fmla="*/ 529426 h 1058851"/>
              <a:gd name="connsiteX0-85" fmla="*/ 0 w 909580"/>
              <a:gd name="connsiteY0-86" fmla="*/ 529426 h 1062026"/>
              <a:gd name="connsiteX1-87" fmla="*/ 2627 w 909580"/>
              <a:gd name="connsiteY1-88" fmla="*/ 269875 h 1062026"/>
              <a:gd name="connsiteX2-89" fmla="*/ 458730 w 909580"/>
              <a:gd name="connsiteY2-90" fmla="*/ 0 h 1062026"/>
              <a:gd name="connsiteX3-91" fmla="*/ 905856 w 909580"/>
              <a:gd name="connsiteY3-92" fmla="*/ 272251 h 1062026"/>
              <a:gd name="connsiteX4-93" fmla="*/ 909580 w 909580"/>
              <a:gd name="connsiteY4-94" fmla="*/ 788976 h 1062026"/>
              <a:gd name="connsiteX5-95" fmla="*/ 453477 w 909580"/>
              <a:gd name="connsiteY5-96" fmla="*/ 1062026 h 1062026"/>
              <a:gd name="connsiteX6-97" fmla="*/ 0 w 909580"/>
              <a:gd name="connsiteY6-98" fmla="*/ 529426 h 1062026"/>
              <a:gd name="connsiteX0-99" fmla="*/ 3819 w 907049"/>
              <a:gd name="connsiteY0-100" fmla="*/ 802476 h 1062026"/>
              <a:gd name="connsiteX1-101" fmla="*/ 96 w 907049"/>
              <a:gd name="connsiteY1-102" fmla="*/ 269875 h 1062026"/>
              <a:gd name="connsiteX2-103" fmla="*/ 456199 w 907049"/>
              <a:gd name="connsiteY2-104" fmla="*/ 0 h 1062026"/>
              <a:gd name="connsiteX3-105" fmla="*/ 903325 w 907049"/>
              <a:gd name="connsiteY3-106" fmla="*/ 272251 h 1062026"/>
              <a:gd name="connsiteX4-107" fmla="*/ 907049 w 907049"/>
              <a:gd name="connsiteY4-108" fmla="*/ 788976 h 1062026"/>
              <a:gd name="connsiteX5-109" fmla="*/ 450946 w 907049"/>
              <a:gd name="connsiteY5-110" fmla="*/ 1062026 h 1062026"/>
              <a:gd name="connsiteX6-111" fmla="*/ 3819 w 907049"/>
              <a:gd name="connsiteY6-112" fmla="*/ 802476 h 1062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07049" h="1062026">
                <a:moveTo>
                  <a:pt x="3819" y="802476"/>
                </a:moveTo>
                <a:cubicBezTo>
                  <a:pt x="4695" y="715959"/>
                  <a:pt x="-780" y="356392"/>
                  <a:pt x="96" y="269875"/>
                </a:cubicBezTo>
                <a:lnTo>
                  <a:pt x="456199" y="0"/>
                </a:lnTo>
                <a:lnTo>
                  <a:pt x="903325" y="272251"/>
                </a:lnTo>
                <a:cubicBezTo>
                  <a:pt x="904566" y="444493"/>
                  <a:pt x="905808" y="616734"/>
                  <a:pt x="907049" y="788976"/>
                </a:cubicBezTo>
                <a:lnTo>
                  <a:pt x="450946" y="1062026"/>
                </a:lnTo>
                <a:lnTo>
                  <a:pt x="3819" y="8024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9435" y="2039053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80372" y="4032876"/>
            <a:ext cx="1518516" cy="1310615"/>
          </a:xfrm>
        </p:spPr>
        <p:txBody>
          <a:bodyPr/>
          <a:lstStyle>
            <a:lvl1pPr algn="ctr">
              <a:lnSpc>
                <a:spcPct val="100000"/>
              </a:lnSpc>
              <a:defRPr>
                <a:latin typeface="+mn-lt"/>
              </a:defRPr>
            </a:lvl1pPr>
            <a:lvl2pPr algn="ctr">
              <a:lnSpc>
                <a:spcPct val="100000"/>
              </a:lnSpc>
              <a:defRPr/>
            </a:lvl2pPr>
            <a:lvl3pPr algn="ctr">
              <a:lnSpc>
                <a:spcPct val="100000"/>
              </a:lnSpc>
              <a:defRPr/>
            </a:lvl3pPr>
            <a:lvl4pPr algn="ctr">
              <a:lnSpc>
                <a:spcPct val="100000"/>
              </a:lnSpc>
              <a:defRPr/>
            </a:lvl4pPr>
            <a:lvl5pPr algn="ctr"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33" t="-1545" r="-4334" b="-3217"/>
          <a:stretch>
            <a:fillRect/>
          </a:stretch>
        </p:blipFill>
        <p:spPr>
          <a:xfrm rot="21393597">
            <a:off x="5062326" y="-2748639"/>
            <a:ext cx="478155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4" y="514350"/>
            <a:ext cx="7972426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>
              <a:defRPr lang="en-US" sz="2800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8.sv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rcRect/>
          <a:stretch>
            <a:fillRect/>
          </a:stretch>
        </p:blipFill>
        <p:spPr>
          <a:xfrm>
            <a:off x="7972095" y="4781058"/>
            <a:ext cx="762000" cy="26509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Lato Light" panose="020F0302020204030203" pitchFamily="34" charset="77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Lato Light" panose="020F0302020204030203" pitchFamily="34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5" y="514350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24329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5" y="1101102"/>
            <a:ext cx="7972426" cy="1275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620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255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98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6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 userDrawn="1">
            <p:ph type="title"/>
          </p:nvPr>
        </p:nvSpPr>
        <p:spPr>
          <a:xfrm>
            <a:off x="587376" y="514351"/>
            <a:ext cx="7969250" cy="572464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734096" y="4841267"/>
            <a:ext cx="257504" cy="115416"/>
          </a:xfrm>
          <a:prstGeom prst="rect">
            <a:avLst/>
          </a:prstGeom>
          <a:noFill/>
        </p:spPr>
        <p:txBody>
          <a:bodyPr wrap="square" lIns="45720" tIns="0" rIns="0" bIns="0" rtlCol="0">
            <a:spAutoFit/>
          </a:bodyPr>
          <a:lstStyle>
            <a:defPPr>
              <a:defRPr lang="en-US"/>
            </a:defPPr>
            <a:lvl1pPr defTabSz="457200">
              <a:defRPr sz="75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lvl="0" indent="0">
              <a:buNone/>
            </a:pPr>
            <a:fld id="{0A52FF5E-384C-654F-BC85-B661B40A616C}" type="slidenum">
              <a:rPr lang="en-US" sz="75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‹#›</a:t>
            </a:fld>
            <a:endParaRPr lang="en-US" sz="7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972095" y="4781526"/>
            <a:ext cx="762000" cy="2641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7376" y="1101103"/>
            <a:ext cx="7972426" cy="11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None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5570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31775" indent="-121920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1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4734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95935" indent="-118745" algn="l" defTabSz="6858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Clr>
          <a:schemeClr val="tx2"/>
        </a:buClr>
        <a:buSzPct val="90000"/>
        <a:buFont typeface="Arial" panose="020B0604020202020204" pitchFamily="34" charset="0"/>
        <a:buChar char="•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6">
            <a:extLst>
              <a:ext uri="{FF2B5EF4-FFF2-40B4-BE49-F238E27FC236}">
                <a16:creationId xmlns:a16="http://schemas.microsoft.com/office/drawing/2014/main" id="{30C742B7-E28B-9528-CD24-9CFDDE8C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86" y="2571750"/>
            <a:ext cx="5529713" cy="1181862"/>
          </a:xfrm>
        </p:spPr>
        <p:txBody>
          <a:bodyPr/>
          <a:lstStyle/>
          <a:p>
            <a:r>
              <a:rPr lang="en-US" dirty="0" err="1"/>
              <a:t>TraveLyf</a:t>
            </a:r>
            <a:r>
              <a:rPr lang="en-US" dirty="0"/>
              <a:t>-a hotel booking website…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1F05B-2A4E-8744-027D-841E488481C1}"/>
              </a:ext>
            </a:extLst>
          </p:cNvPr>
          <p:cNvSpPr txBox="1"/>
          <p:nvPr/>
        </p:nvSpPr>
        <p:spPr>
          <a:xfrm>
            <a:off x="1133475" y="631825"/>
            <a:ext cx="65" cy="2155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1"/>
              </a:buClr>
            </a:pPr>
            <a:endParaRPr lang="en-US" sz="1300" dirty="0" err="1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81256" y="1389721"/>
            <a:ext cx="1961944" cy="433965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Team Players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22CBF2A-8C6D-9BF9-982A-4B48C8ABF95A}"/>
              </a:ext>
            </a:extLst>
          </p:cNvPr>
          <p:cNvSpPr txBox="1">
            <a:spLocks/>
          </p:cNvSpPr>
          <p:nvPr/>
        </p:nvSpPr>
        <p:spPr>
          <a:xfrm>
            <a:off x="781255" y="2054685"/>
            <a:ext cx="3043613" cy="2179058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Srujan</a:t>
            </a:r>
            <a:r>
              <a:rPr lang="en-US" sz="1800" dirty="0">
                <a:latin typeface="+mj-lt"/>
              </a:rPr>
              <a:t> (Admin update and delete)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Abdul (User registration)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Shreya (Booking search)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Arnav (Admin create and read and hotel booking list)</a:t>
            </a:r>
          </a:p>
          <a:p>
            <a:pPr marL="342900" indent="-34290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Ravi (Payment gateway, carousel)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C2EF2F2-0CD5-3EEA-53FF-D16AD7BDF03C}"/>
              </a:ext>
            </a:extLst>
          </p:cNvPr>
          <p:cNvSpPr txBox="1">
            <a:spLocks/>
          </p:cNvSpPr>
          <p:nvPr/>
        </p:nvSpPr>
        <p:spPr>
          <a:xfrm>
            <a:off x="5414254" y="1389721"/>
            <a:ext cx="1961944" cy="433965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buClrTx/>
              <a:buSzTx/>
              <a:buFontTx/>
            </a:pPr>
            <a:r>
              <a:rPr lang="en-US" sz="1800" dirty="0">
                <a:latin typeface="+mj-lt"/>
              </a:rPr>
              <a:t>Tech Stack/Tools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1480C3C-2784-E131-4543-38E6E5FF8CAF}"/>
              </a:ext>
            </a:extLst>
          </p:cNvPr>
          <p:cNvSpPr txBox="1">
            <a:spLocks/>
          </p:cNvSpPr>
          <p:nvPr/>
        </p:nvSpPr>
        <p:spPr>
          <a:xfrm>
            <a:off x="5414253" y="2054685"/>
            <a:ext cx="3043613" cy="2677656"/>
          </a:xfrm>
          <a:prstGeom prst="rect">
            <a:avLst/>
          </a:prstGeom>
        </p:spPr>
        <p:txBody>
          <a:bodyPr vert="horz" wrap="square" lIns="0" tIns="0" rIns="0" bIns="182880" rtlCol="0" anchor="t" anchorCtr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Lato Light" panose="020F0302020204030203" pitchFamily="34" charset="77"/>
                <a:ea typeface="+mj-ea"/>
                <a:cs typeface="+mj-cs"/>
              </a:defRPr>
            </a:lvl1pPr>
          </a:lstStyle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HTML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CSS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Bootstrap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Javascript</a:t>
            </a:r>
            <a:endParaRPr lang="en-US" sz="1800" dirty="0">
              <a:latin typeface="+mj-lt"/>
            </a:endParaRP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React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Mongo </a:t>
            </a:r>
            <a:r>
              <a:rPr lang="en-US" sz="1800" dirty="0" err="1">
                <a:latin typeface="+mj-lt"/>
              </a:rPr>
              <a:t>db</a:t>
            </a:r>
            <a:endParaRPr lang="en-US" sz="1800" dirty="0">
              <a:latin typeface="+mj-lt"/>
            </a:endParaRP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Express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Node </a:t>
            </a:r>
            <a:r>
              <a:rPr lang="en-US" sz="1800" dirty="0" err="1">
                <a:latin typeface="+mj-lt"/>
              </a:rPr>
              <a:t>js</a:t>
            </a:r>
            <a:endParaRPr lang="en-US" sz="1800" dirty="0">
              <a:latin typeface="+mj-lt"/>
            </a:endParaRP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Postman</a:t>
            </a:r>
          </a:p>
          <a:p>
            <a:pPr marL="285750" indent="-285750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3A3E3E-0E06-6691-5394-C5992B8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26" y="1371421"/>
            <a:ext cx="7916695" cy="1957459"/>
          </a:xfrm>
        </p:spPr>
        <p:txBody>
          <a:bodyPr/>
          <a:lstStyle/>
          <a:p>
            <a:r>
              <a:rPr lang="en-US" sz="1600" dirty="0"/>
              <a:t>We hereby present “</a:t>
            </a:r>
            <a:r>
              <a:rPr lang="en-US" sz="1600" dirty="0" err="1"/>
              <a:t>TraveLyf</a:t>
            </a:r>
            <a:r>
              <a:rPr lang="en-US" sz="1600" dirty="0"/>
              <a:t>” a hotel booking website which is a one stop solution for all the passionate travelers around the nation for hustle-free hotel booking. </a:t>
            </a:r>
            <a:br>
              <a:rPr lang="en-US" sz="1600" dirty="0"/>
            </a:br>
            <a:r>
              <a:rPr lang="en-US" sz="1600" dirty="0"/>
              <a:t>It is a simple MERN stack project that deals with basic CRUD operations on mainly 3 entities-admin, user and booking.</a:t>
            </a:r>
            <a:br>
              <a:rPr lang="en-US" sz="1600" dirty="0"/>
            </a:br>
            <a:r>
              <a:rPr lang="en-US" sz="1600" b="1" dirty="0"/>
              <a:t>Main Features: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A user can register their details, login to the portal using their credentials, update their details and book hotel as per their convenience.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At the same time admin can add hotel details for the user to look and choose from.</a:t>
            </a:r>
          </a:p>
        </p:txBody>
      </p:sp>
    </p:spTree>
    <p:extLst>
      <p:ext uri="{BB962C8B-B14F-4D97-AF65-F5344CB8AC3E}">
        <p14:creationId xmlns:p14="http://schemas.microsoft.com/office/powerpoint/2010/main" val="164713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3A3E3E-0E06-6691-5394-C5992B87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26" y="1371421"/>
            <a:ext cx="7916695" cy="3120854"/>
          </a:xfrm>
        </p:spPr>
        <p:txBody>
          <a:bodyPr/>
          <a:lstStyle/>
          <a:p>
            <a:r>
              <a:rPr lang="en-US" sz="2000" b="1" dirty="0"/>
              <a:t>Enhances:</a:t>
            </a:r>
            <a:br>
              <a:rPr lang="en-US" sz="2000" b="1" dirty="0"/>
            </a:br>
            <a:br>
              <a:rPr lang="en-US" sz="1600" b="1" dirty="0"/>
            </a:br>
            <a:r>
              <a:rPr lang="en-US" sz="1600" b="1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User Booking History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Booking Summary </a:t>
            </a:r>
            <a:br>
              <a:rPr lang="en-US" sz="1600" dirty="0">
                <a:sym typeface="Wingdings" panose="05000000000000000000" pitchFamily="2" charset="2"/>
              </a:rPr>
            </a:b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Booking </a:t>
            </a:r>
            <a:r>
              <a:rPr lang="en-US" sz="1600" dirty="0" err="1">
                <a:sym typeface="Wingdings" panose="05000000000000000000" pitchFamily="2" charset="2"/>
              </a:rPr>
              <a:t>Itenary</a:t>
            </a:r>
            <a:r>
              <a:rPr lang="en-US" sz="1600" dirty="0">
                <a:sym typeface="Wingdings" panose="05000000000000000000" pitchFamily="2" charset="2"/>
              </a:rPr>
              <a:t> to email</a:t>
            </a:r>
            <a:br>
              <a:rPr lang="en-US" sz="1600" dirty="0">
                <a:sym typeface="Wingdings" panose="05000000000000000000" pitchFamily="2" charset="2"/>
              </a:rPr>
            </a:b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Hotel amenities selection facilities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ym typeface="Wingdings" panose="05000000000000000000" pitchFamily="2" charset="2"/>
              </a:rPr>
              <a:t>User Review and Rating</a:t>
            </a:r>
            <a:br>
              <a:rPr lang="en-US" sz="1600" dirty="0">
                <a:sym typeface="Wingdings" panose="05000000000000000000" pitchFamily="2" charset="2"/>
              </a:rPr>
            </a:br>
            <a:br>
              <a:rPr lang="en-US" sz="1600" dirty="0">
                <a:sym typeface="Wingdings" panose="05000000000000000000" pitchFamily="2" charset="2"/>
              </a:rPr>
            </a:br>
            <a:r>
              <a:rPr lang="en-US" sz="1600" dirty="0">
                <a:sym typeface="Wingdings" panose="05000000000000000000" pitchFamily="2" charset="2"/>
              </a:rPr>
              <a:t>Advanced UI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443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train, track, building, clock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tanding in front of a window&#10;&#10;Description automatically generated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PRFT Fonts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2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RFT 2020 - Light Mode">
  <a:themeElements>
    <a:clrScheme name="PRFT 2020">
      <a:dk1>
        <a:srgbClr val="010101"/>
      </a:dk1>
      <a:lt1>
        <a:srgbClr val="FFFFFF"/>
      </a:lt1>
      <a:dk2>
        <a:srgbClr val="CC1F20"/>
      </a:dk2>
      <a:lt2>
        <a:srgbClr val="B79967"/>
      </a:lt2>
      <a:accent1>
        <a:srgbClr val="8D0E11"/>
      </a:accent1>
      <a:accent2>
        <a:srgbClr val="8C734B"/>
      </a:accent2>
      <a:accent3>
        <a:srgbClr val="58595B"/>
      </a:accent3>
      <a:accent4>
        <a:srgbClr val="E8E8E8"/>
      </a:accent4>
      <a:accent5>
        <a:srgbClr val="3C5D6F"/>
      </a:accent5>
      <a:accent6>
        <a:srgbClr val="81A7BB"/>
      </a:accent6>
      <a:hlink>
        <a:srgbClr val="0563C1"/>
      </a:hlink>
      <a:folHlink>
        <a:srgbClr val="954F72"/>
      </a:folHlink>
    </a:clrScheme>
    <a:fontScheme name="Test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PRFT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Lato Light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PRFT 2020 - Light Mode</Template>
  <TotalTime>54</TotalTime>
  <Words>206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</vt:lpstr>
      <vt:lpstr>Lato Light</vt:lpstr>
      <vt:lpstr>Roboto Condensed Light</vt:lpstr>
      <vt:lpstr>Arial</vt:lpstr>
      <vt:lpstr>PRFT 2020 - Light Mode</vt:lpstr>
      <vt:lpstr>1_PRFT 2020 - Light Mode</vt:lpstr>
      <vt:lpstr>2_PRFT 2020 - Light Mode</vt:lpstr>
      <vt:lpstr>TraveLyf-a hotel booking website…</vt:lpstr>
      <vt:lpstr>Team Players</vt:lpstr>
      <vt:lpstr>We hereby present “TraveLyf” a hotel booking website which is a one stop solution for all the passionate travelers around the nation for hustle-free hotel booking.  It is a simple MERN stack project that deals with basic CRUD operations on mainly 3 entities-admin, user and booking. Main Features:  A user can register their details, login to the portal using their credentials, update their details and book hotel as per their convenience.  At the same time admin can add hotel details for the user to look and choose from.</vt:lpstr>
      <vt:lpstr>Enhances:   User Booking History  Booking Summary   Booking Itenary to email   Hotel amenities selection facilities  User Review and Rating  Advanced UI</vt:lpstr>
      <vt:lpstr>Thank you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Jim Jarvis</dc:creator>
  <cp:lastModifiedBy>Shreya Agrawal</cp:lastModifiedBy>
  <cp:revision>103</cp:revision>
  <dcterms:created xsi:type="dcterms:W3CDTF">2020-05-21T19:15:00Z</dcterms:created>
  <dcterms:modified xsi:type="dcterms:W3CDTF">2023-08-11T06:08:20Z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0x010100B4C7A56F5FC3F248B60C87CB84A2EFD7</vt:lpwstr>
  </property>
  <property fmtid="{D5CDD505-2E9C-101B-9397-08002B2CF9AE}" pid="3" name="ICV">
    <vt:lpwstr>6754285E0EB64BD39179FB1D6F2AA52E</vt:lpwstr>
  </property>
  <property fmtid="{D5CDD505-2E9C-101B-9397-08002B2CF9AE}" pid="4" name="KSOProductBuildVer">
    <vt:lpwstr>1033-11.2.0.11254</vt:lpwstr>
  </property>
</Properties>
</file>